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51" d="100"/>
          <a:sy n="51" d="100"/>
        </p:scale>
        <p:origin x="102" y="7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60827-972D-481B-A1EE-4DF894C692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AD7022-5FA3-4D63-A2F6-4686DF0D7D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E4C89C-88B8-46DD-9A2C-16611D369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439E-CA5E-4D5C-91AB-65FC1EFF69DF}" type="datetimeFigureOut">
              <a:rPr lang="en-GB" smtClean="0"/>
              <a:t>30/05/2021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6030B-F3B0-41DB-8162-69266F4C7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B5A2A-5C22-4AC4-8F5B-867C0A03A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7BD61-632F-4B77-876D-8AF7A2FD7A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69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6D9E5-D9CE-41EB-99D8-8F5D8448F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630D9D-12CF-4A45-87C7-C056E73E6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98D21-230E-4A1A-9105-40261E4D8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439E-CA5E-4D5C-91AB-65FC1EFF69DF}" type="datetimeFigureOut">
              <a:rPr lang="en-GB" smtClean="0"/>
              <a:t>30/05/2021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2EF26-0B7D-4F05-9D16-611C8369B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C945A-4D31-4724-8A67-AF1876747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7BD61-632F-4B77-876D-8AF7A2FD7A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35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98C5F8-FAD7-45A7-8D9C-BB5E342621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C5AD1A-7444-4598-AF79-FCFF9CCBCA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3E902-91A0-458E-8697-709692634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439E-CA5E-4D5C-91AB-65FC1EFF69DF}" type="datetimeFigureOut">
              <a:rPr lang="en-GB" smtClean="0"/>
              <a:t>30/05/2021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C83D0-7B0A-4189-AC67-3F36E4E40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0C3565-94E5-48CE-A58D-772D21579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7BD61-632F-4B77-876D-8AF7A2FD7A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747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7B275-C181-4859-9075-DC7BB774A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56748-D9C9-45A6-9F44-6DB11E64A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2FAB0-CECC-4B67-92CA-10EE0FB58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439E-CA5E-4D5C-91AB-65FC1EFF69DF}" type="datetimeFigureOut">
              <a:rPr lang="en-GB" smtClean="0"/>
              <a:t>30/05/2021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88545-2FE8-4E0E-A02E-6D90B4385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1726D-E2BB-4555-82B7-5384728A8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7BD61-632F-4B77-876D-8AF7A2FD7A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480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691B2-27D3-474C-ACF2-BB5E734CB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B6501-B1F1-4328-8479-0254016ECC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3BB2F-E0FD-481A-8AD1-B08E33564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439E-CA5E-4D5C-91AB-65FC1EFF69DF}" type="datetimeFigureOut">
              <a:rPr lang="en-GB" smtClean="0"/>
              <a:t>30/05/2021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A31DC-E730-4A5C-9E5A-6CBAB3F6D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6C984-A50A-4D04-86B8-FB33CD497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7BD61-632F-4B77-876D-8AF7A2FD7A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53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5828E-F9AE-4445-982B-043F21B1C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8498D-52B4-40E2-B4F2-6EE9D8A006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42B14D-00A3-42D9-8559-15FACB7DC4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8A5009-640A-4EF0-B83D-CC8CDEBDB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439E-CA5E-4D5C-91AB-65FC1EFF69DF}" type="datetimeFigureOut">
              <a:rPr lang="en-GB" smtClean="0"/>
              <a:t>30/05/2021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741121-BAEA-4F5A-8519-653710DE6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E8CB0C-0E4C-4CF2-8AD6-1AE95E209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7BD61-632F-4B77-876D-8AF7A2FD7A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967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03F87-3F84-4716-808F-9AFB4BD09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E32C3-CAD1-40E9-B87B-0487CFC13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11BC4D-E039-4835-A1B6-5B3D149DAA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AB3A7E-344C-48A5-B0C0-B711217B0E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6F8E65-673A-4C93-B484-7F51F79769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FAD864-66EF-48C8-9E7E-9FFD981C4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439E-CA5E-4D5C-91AB-65FC1EFF69DF}" type="datetimeFigureOut">
              <a:rPr lang="en-GB" smtClean="0"/>
              <a:t>30/05/2021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BAC7B-4907-4A49-A824-368F51F06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08B456-6AB1-4AE5-941E-959A17164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7BD61-632F-4B77-876D-8AF7A2FD7A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573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D7890-8351-4B69-B400-A2A1D0410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BD8DEF-A6A0-4138-B746-7C762952D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439E-CA5E-4D5C-91AB-65FC1EFF69DF}" type="datetimeFigureOut">
              <a:rPr lang="en-GB" smtClean="0"/>
              <a:t>30/05/2021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3B415B-68D5-4676-8F37-3AB5195B1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A6BE25-7138-4891-BA9B-64B3D4737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7BD61-632F-4B77-876D-8AF7A2FD7A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11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C4A8AD-5CDE-418F-978F-BEA7100B7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439E-CA5E-4D5C-91AB-65FC1EFF69DF}" type="datetimeFigureOut">
              <a:rPr lang="en-GB" smtClean="0"/>
              <a:t>30/05/2021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6FA9ED-229D-4FF4-9CC0-79DEFC3C0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C7368-74FE-4A33-AC6B-55437FEC9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7BD61-632F-4B77-876D-8AF7A2FD7A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413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51FB3-B2E3-4A71-A581-FA2B58097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B74E-0358-40DA-9EB8-70E39CB20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B10D41-B781-4EF0-B9C0-557881B7B0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CC7EFC-F41B-4749-B825-1B64C0DBA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439E-CA5E-4D5C-91AB-65FC1EFF69DF}" type="datetimeFigureOut">
              <a:rPr lang="en-GB" smtClean="0"/>
              <a:t>30/05/2021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AE12EE-7295-4BED-8A33-2D6083047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B00E20-8FDF-4A12-963F-35CB39091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7BD61-632F-4B77-876D-8AF7A2FD7A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930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D7FBB-7795-46B5-B6F4-8925F7595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982277-46A6-4A07-9DC0-E2D9C145AF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78ACA2-294A-4C0F-803A-F1AF5CF935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D69620-17A0-4F06-9894-669BF7E25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439E-CA5E-4D5C-91AB-65FC1EFF69DF}" type="datetimeFigureOut">
              <a:rPr lang="en-GB" smtClean="0"/>
              <a:t>30/05/2021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790416-7F65-4F00-803E-F80B3E4C8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E0A1D-5D70-4A6F-A7D9-03138F9E2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7BD61-632F-4B77-876D-8AF7A2FD7A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93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416D67-315F-476A-AD58-AA279FC8B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F25C77-BE78-4613-B360-657052115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4E5539-67FD-4C5E-A193-86F9B8831A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B439E-CA5E-4D5C-91AB-65FC1EFF69DF}" type="datetimeFigureOut">
              <a:rPr lang="en-GB" smtClean="0"/>
              <a:t>30/05/2021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A3817-A021-4C23-8197-D1A6F75FFA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E4F0E-A833-4388-A06A-16AC691862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7BD61-632F-4B77-876D-8AF7A2FD7A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413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A25EEF-1D28-4716-A3B4-AD4213B5C37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6560"/>
            <a:ext cx="12192000" cy="68530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05A0C4-1680-465E-B402-95B6855872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8924" y="406400"/>
            <a:ext cx="10083337" cy="946150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GB" sz="40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Lord’s Prayer </a:t>
            </a:r>
            <a:r>
              <a:rPr lang="en-GB" sz="31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(submission and authority)</a:t>
            </a:r>
            <a:br>
              <a:rPr lang="en-GB" sz="40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1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17:1-5</a:t>
            </a:r>
          </a:p>
        </p:txBody>
      </p:sp>
    </p:spTree>
    <p:extLst>
      <p:ext uri="{BB962C8B-B14F-4D97-AF65-F5344CB8AC3E}">
        <p14:creationId xmlns:p14="http://schemas.microsoft.com/office/powerpoint/2010/main" val="366230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A25EEF-1D28-4716-A3B4-AD4213B5C37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6560"/>
            <a:ext cx="12192000" cy="68530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05A0C4-1680-465E-B402-95B6855872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4029" y="406400"/>
            <a:ext cx="10798232" cy="946150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GB" sz="40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Lord’s Prayer </a:t>
            </a:r>
            <a:r>
              <a:rPr lang="en-GB" sz="31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(submission and authority)</a:t>
            </a:r>
            <a:br>
              <a:rPr lang="en-GB" sz="31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1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17:1-5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A6F9B7-7FB3-4445-9F17-53BBA57529A9}"/>
              </a:ext>
            </a:extLst>
          </p:cNvPr>
          <p:cNvSpPr txBox="1"/>
          <p:nvPr/>
        </p:nvSpPr>
        <p:spPr>
          <a:xfrm>
            <a:off x="340822" y="1255222"/>
            <a:ext cx="93435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 and his Father </a:t>
            </a: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v.1</a:t>
            </a:r>
          </a:p>
          <a:p>
            <a:pPr marL="914400" lvl="1" indent="-371475">
              <a:buFont typeface="+mj-lt"/>
              <a:buAutoNum type="alphaLcPeriod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Their relationship</a:t>
            </a:r>
          </a:p>
          <a:p>
            <a:pPr marL="914400" lvl="1" indent="-371475">
              <a:buFont typeface="+mj-lt"/>
              <a:buAutoNum type="alphaLcPeriod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“hour”</a:t>
            </a:r>
          </a:p>
          <a:p>
            <a:pPr marL="914400" lvl="1" indent="-371475">
              <a:buFont typeface="+mj-lt"/>
              <a:buAutoNum type="alphaLcPeriod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request (sandwich) vv.1,4</a:t>
            </a:r>
          </a:p>
        </p:txBody>
      </p:sp>
    </p:spTree>
    <p:extLst>
      <p:ext uri="{BB962C8B-B14F-4D97-AF65-F5344CB8AC3E}">
        <p14:creationId xmlns:p14="http://schemas.microsoft.com/office/powerpoint/2010/main" val="289275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A25EEF-1D28-4716-A3B4-AD4213B5C37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6560"/>
            <a:ext cx="12192000" cy="68530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05A0C4-1680-465E-B402-95B6855872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0655" y="406400"/>
            <a:ext cx="10781606" cy="946150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GB" sz="40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Lord’s Prayer </a:t>
            </a:r>
            <a:r>
              <a:rPr lang="en-GB" sz="31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(submission and authority)</a:t>
            </a:r>
            <a:br>
              <a:rPr lang="en-GB" sz="31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1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17:1-5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A6F9B7-7FB3-4445-9F17-53BBA57529A9}"/>
              </a:ext>
            </a:extLst>
          </p:cNvPr>
          <p:cNvSpPr txBox="1"/>
          <p:nvPr/>
        </p:nvSpPr>
        <p:spPr>
          <a:xfrm>
            <a:off x="340822" y="1255222"/>
            <a:ext cx="934350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 and his Father </a:t>
            </a: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v.1</a:t>
            </a:r>
          </a:p>
          <a:p>
            <a:pPr marL="914400" lvl="1" indent="-371475">
              <a:buFont typeface="+mj-lt"/>
              <a:buAutoNum type="alphaLcPeriod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Their relationship</a:t>
            </a:r>
          </a:p>
          <a:p>
            <a:pPr marL="914400" lvl="1" indent="-371475">
              <a:buFont typeface="+mj-lt"/>
              <a:buAutoNum type="alphaLcPeriod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“hour”</a:t>
            </a:r>
          </a:p>
          <a:p>
            <a:pPr marL="914400" lvl="1" indent="-371475">
              <a:buFont typeface="+mj-lt"/>
              <a:buAutoNum type="alphaLcPeriod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request (sandwich) vv.1,4</a:t>
            </a:r>
          </a:p>
          <a:p>
            <a:pPr marL="914400" lvl="1" indent="-371475">
              <a:buFont typeface="+mj-lt"/>
              <a:buAutoNum type="alphaLcPeriod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Glory – really?</a:t>
            </a:r>
          </a:p>
        </p:txBody>
      </p:sp>
    </p:spTree>
    <p:extLst>
      <p:ext uri="{BB962C8B-B14F-4D97-AF65-F5344CB8AC3E}">
        <p14:creationId xmlns:p14="http://schemas.microsoft.com/office/powerpoint/2010/main" val="33715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A25EEF-1D28-4716-A3B4-AD4213B5C37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6560"/>
            <a:ext cx="12192000" cy="68530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05A0C4-1680-465E-B402-95B6855872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5716" y="406400"/>
            <a:ext cx="10806545" cy="946150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GB" sz="40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Lord’s Prayer </a:t>
            </a:r>
            <a:r>
              <a:rPr lang="en-GB" sz="31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(submission and authority)</a:t>
            </a:r>
            <a:br>
              <a:rPr lang="en-GB" sz="31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1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17:1-5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A6F9B7-7FB3-4445-9F17-53BBA57529A9}"/>
              </a:ext>
            </a:extLst>
          </p:cNvPr>
          <p:cNvSpPr txBox="1"/>
          <p:nvPr/>
        </p:nvSpPr>
        <p:spPr>
          <a:xfrm>
            <a:off x="340822" y="1255222"/>
            <a:ext cx="93435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 and his Father </a:t>
            </a: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v.1</a:t>
            </a:r>
          </a:p>
          <a:p>
            <a:pPr marL="914400" lvl="1" indent="-371475">
              <a:buFont typeface="+mj-lt"/>
              <a:buAutoNum type="alphaLcPeriod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Their relationship</a:t>
            </a:r>
          </a:p>
          <a:p>
            <a:pPr marL="914400" lvl="1" indent="-371475">
              <a:buFont typeface="+mj-lt"/>
              <a:buAutoNum type="alphaLcPeriod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“hour”</a:t>
            </a:r>
          </a:p>
          <a:p>
            <a:pPr marL="914400" lvl="1" indent="-371475">
              <a:buFont typeface="+mj-lt"/>
              <a:buAutoNum type="alphaLcPeriod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request (sandwich) vv.1,4</a:t>
            </a:r>
          </a:p>
          <a:p>
            <a:pPr marL="914400" lvl="1" indent="-371475">
              <a:buFont typeface="+mj-lt"/>
              <a:buAutoNum type="alphaLcPeriod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Glory – really?</a:t>
            </a:r>
          </a:p>
          <a:p>
            <a:pPr marL="914400" lvl="1" indent="-371475">
              <a:buFont typeface="+mj-lt"/>
              <a:buAutoNum type="alphaLcPeriod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preach Christ crucified – 1 Cor.1:23-24</a:t>
            </a:r>
          </a:p>
        </p:txBody>
      </p:sp>
    </p:spTree>
    <p:extLst>
      <p:ext uri="{BB962C8B-B14F-4D97-AF65-F5344CB8AC3E}">
        <p14:creationId xmlns:p14="http://schemas.microsoft.com/office/powerpoint/2010/main" val="196016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A25EEF-1D28-4716-A3B4-AD4213B5C37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6560"/>
            <a:ext cx="12192000" cy="68530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05A0C4-1680-465E-B402-95B6855872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0655" y="406400"/>
            <a:ext cx="10781606" cy="946150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GB" sz="40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Lord’s Prayer </a:t>
            </a:r>
            <a:r>
              <a:rPr lang="en-GB" sz="31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(submission and authority)</a:t>
            </a:r>
            <a:br>
              <a:rPr lang="en-GB" sz="31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1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17:1-5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A6F9B7-7FB3-4445-9F17-53BBA57529A9}"/>
              </a:ext>
            </a:extLst>
          </p:cNvPr>
          <p:cNvSpPr txBox="1"/>
          <p:nvPr/>
        </p:nvSpPr>
        <p:spPr>
          <a:xfrm>
            <a:off x="340822" y="1255222"/>
            <a:ext cx="9343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 and his Father </a:t>
            </a: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v.1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 Father’s Ambassador </a:t>
            </a: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v.2</a:t>
            </a:r>
            <a:endParaRPr lang="en-GB" sz="2800" b="1" dirty="0">
              <a:ln w="6350">
                <a:solidFill>
                  <a:schemeClr val="tx1"/>
                </a:solidFill>
              </a:ln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8F778D-4E11-42CC-933D-A3AB7188B5BB}"/>
              </a:ext>
            </a:extLst>
          </p:cNvPr>
          <p:cNvSpPr txBox="1"/>
          <p:nvPr/>
        </p:nvSpPr>
        <p:spPr>
          <a:xfrm>
            <a:off x="774000" y="2196000"/>
            <a:ext cx="109478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>
                <a:ln w="635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‘For you granted him authority over all people that he might give eternal life to all those you have given him.’</a:t>
            </a:r>
            <a:endParaRPr lang="en-GB" sz="2000" b="1" i="1" dirty="0">
              <a:ln w="6350">
                <a:solidFill>
                  <a:schemeClr val="tx1"/>
                </a:solidFill>
              </a:ln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0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A25EEF-1D28-4716-A3B4-AD4213B5C37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30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05A0C4-1680-465E-B402-95B6855872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7404" y="406400"/>
            <a:ext cx="10814857" cy="946150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GB" sz="40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Lord’s Prayer </a:t>
            </a:r>
            <a:r>
              <a:rPr lang="en-GB" sz="31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(submission and authority)</a:t>
            </a:r>
            <a:br>
              <a:rPr lang="en-GB" sz="31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1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17:1-5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A6F9B7-7FB3-4445-9F17-53BBA57529A9}"/>
              </a:ext>
            </a:extLst>
          </p:cNvPr>
          <p:cNvSpPr txBox="1"/>
          <p:nvPr/>
        </p:nvSpPr>
        <p:spPr>
          <a:xfrm>
            <a:off x="340822" y="1255222"/>
            <a:ext cx="93435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 and his Father </a:t>
            </a: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v.1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 Father’s Ambassador </a:t>
            </a: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v.2</a:t>
            </a:r>
          </a:p>
          <a:p>
            <a:pPr marL="895350" lvl="1" indent="-352425">
              <a:buFont typeface="+mj-lt"/>
              <a:buAutoNum type="alphaLcPeriod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God’s sovereignty</a:t>
            </a:r>
          </a:p>
        </p:txBody>
      </p:sp>
    </p:spTree>
    <p:extLst>
      <p:ext uri="{BB962C8B-B14F-4D97-AF65-F5344CB8AC3E}">
        <p14:creationId xmlns:p14="http://schemas.microsoft.com/office/powerpoint/2010/main" val="409000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A25EEF-1D28-4716-A3B4-AD4213B5C37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30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05A0C4-1680-465E-B402-95B6855872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2342" y="406400"/>
            <a:ext cx="10789919" cy="946150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GB" sz="40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Lord’s Prayer </a:t>
            </a:r>
            <a:r>
              <a:rPr lang="en-GB" sz="31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(submission and authority)</a:t>
            </a:r>
            <a:br>
              <a:rPr lang="en-GB" sz="31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1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17:1-5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A6F9B7-7FB3-4445-9F17-53BBA57529A9}"/>
              </a:ext>
            </a:extLst>
          </p:cNvPr>
          <p:cNvSpPr txBox="1"/>
          <p:nvPr/>
        </p:nvSpPr>
        <p:spPr>
          <a:xfrm>
            <a:off x="340822" y="1255222"/>
            <a:ext cx="934350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 and his Father </a:t>
            </a: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v.1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 Father’s Ambassador </a:t>
            </a: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v.2</a:t>
            </a:r>
          </a:p>
          <a:p>
            <a:pPr marL="895350" lvl="1" indent="-352425">
              <a:buFont typeface="+mj-lt"/>
              <a:buAutoNum type="alphaLcPeriod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God’s sovereignty</a:t>
            </a:r>
          </a:p>
          <a:p>
            <a:pPr marL="895350" lvl="1" indent="-352425">
              <a:buFont typeface="+mj-lt"/>
              <a:buAutoNum type="alphaLcPeriod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God’s holiness &amp; justice</a:t>
            </a:r>
          </a:p>
        </p:txBody>
      </p:sp>
    </p:spTree>
    <p:extLst>
      <p:ext uri="{BB962C8B-B14F-4D97-AF65-F5344CB8AC3E}">
        <p14:creationId xmlns:p14="http://schemas.microsoft.com/office/powerpoint/2010/main" val="57712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A25EEF-1D28-4716-A3B4-AD4213B5C37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30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05A0C4-1680-465E-B402-95B6855872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7404" y="406400"/>
            <a:ext cx="10814857" cy="946150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GB" sz="40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Lord’s Prayer </a:t>
            </a:r>
            <a:r>
              <a:rPr lang="en-GB" sz="31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(submission and authority)</a:t>
            </a:r>
            <a:br>
              <a:rPr lang="en-GB" sz="31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1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17:1-5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A6F9B7-7FB3-4445-9F17-53BBA57529A9}"/>
              </a:ext>
            </a:extLst>
          </p:cNvPr>
          <p:cNvSpPr txBox="1"/>
          <p:nvPr/>
        </p:nvSpPr>
        <p:spPr>
          <a:xfrm>
            <a:off x="340822" y="1255222"/>
            <a:ext cx="93435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 and his Father </a:t>
            </a: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v.1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 Father’s Ambassador </a:t>
            </a: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v.2</a:t>
            </a:r>
          </a:p>
          <a:p>
            <a:pPr marL="895350" lvl="1" indent="-352425">
              <a:buFont typeface="+mj-lt"/>
              <a:buAutoNum type="alphaLcPeriod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God’s sovereignty</a:t>
            </a:r>
          </a:p>
          <a:p>
            <a:pPr marL="895350" lvl="1" indent="-352425">
              <a:buFont typeface="+mj-lt"/>
              <a:buAutoNum type="alphaLcPeriod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God’s holiness &amp; justice</a:t>
            </a:r>
          </a:p>
          <a:p>
            <a:pPr marL="895350" lvl="1" indent="-352425">
              <a:buFont typeface="+mj-lt"/>
              <a:buAutoNum type="alphaLcPeriod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God’s love, mercy and grace</a:t>
            </a:r>
          </a:p>
        </p:txBody>
      </p:sp>
    </p:spTree>
    <p:extLst>
      <p:ext uri="{BB962C8B-B14F-4D97-AF65-F5344CB8AC3E}">
        <p14:creationId xmlns:p14="http://schemas.microsoft.com/office/powerpoint/2010/main" val="314442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A25EEF-1D28-4716-A3B4-AD4213B5C37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30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05A0C4-1680-465E-B402-95B6855872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2342" y="406400"/>
            <a:ext cx="10789919" cy="946150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GB" sz="40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Lord’s Prayer </a:t>
            </a:r>
            <a:r>
              <a:rPr lang="en-GB" sz="31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(submission and authority)</a:t>
            </a:r>
            <a:br>
              <a:rPr lang="en-GB" sz="31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1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17:1-5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A6F9B7-7FB3-4445-9F17-53BBA57529A9}"/>
              </a:ext>
            </a:extLst>
          </p:cNvPr>
          <p:cNvSpPr txBox="1"/>
          <p:nvPr/>
        </p:nvSpPr>
        <p:spPr>
          <a:xfrm>
            <a:off x="340822" y="1255222"/>
            <a:ext cx="93435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 and his Father </a:t>
            </a: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v.1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 Father’s Ambassador </a:t>
            </a: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v.2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 supreme gift </a:t>
            </a: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v.3</a:t>
            </a:r>
            <a:endParaRPr lang="en-GB" sz="3200" b="1" dirty="0">
              <a:ln w="6350">
                <a:solidFill>
                  <a:schemeClr val="tx1"/>
                </a:solidFill>
              </a:ln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7608B7-C9C4-4351-966F-10E649FE00E4}"/>
              </a:ext>
            </a:extLst>
          </p:cNvPr>
          <p:cNvSpPr txBox="1"/>
          <p:nvPr/>
        </p:nvSpPr>
        <p:spPr>
          <a:xfrm>
            <a:off x="774000" y="2628000"/>
            <a:ext cx="10640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>
                <a:ln w="635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‘Now this is eternal life: that they know you, the only true God, and Jesus Christ, whom you have sent.’</a:t>
            </a:r>
            <a:endParaRPr lang="en-GB" sz="2000" b="1" i="1" dirty="0">
              <a:ln w="6350">
                <a:solidFill>
                  <a:schemeClr val="tx1"/>
                </a:solidFill>
              </a:ln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65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A25EEF-1D28-4716-A3B4-AD4213B5C37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30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05A0C4-1680-465E-B402-95B6855872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7404" y="406400"/>
            <a:ext cx="10814857" cy="946150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GB" sz="40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Lord’s Prayer </a:t>
            </a:r>
            <a:r>
              <a:rPr lang="en-GB" sz="31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(submission and authority)</a:t>
            </a:r>
            <a:br>
              <a:rPr lang="en-GB" sz="31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1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17:1-5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A6F9B7-7FB3-4445-9F17-53BBA57529A9}"/>
              </a:ext>
            </a:extLst>
          </p:cNvPr>
          <p:cNvSpPr txBox="1"/>
          <p:nvPr/>
        </p:nvSpPr>
        <p:spPr>
          <a:xfrm>
            <a:off x="340822" y="1255222"/>
            <a:ext cx="934350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 and his Father </a:t>
            </a: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v.1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 Father’s Ambassador </a:t>
            </a: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v.2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 supreme gift </a:t>
            </a: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v.3</a:t>
            </a:r>
          </a:p>
          <a:p>
            <a:pPr marL="895350" lvl="1" indent="-352425">
              <a:buFont typeface="+mj-lt"/>
              <a:buAutoNum type="alphaLcPeriod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Mistaken interpretation of Rev.3:20</a:t>
            </a:r>
          </a:p>
        </p:txBody>
      </p:sp>
      <p:pic>
        <p:nvPicPr>
          <p:cNvPr id="6" name="Picture 5" descr="A picture containing building, window, colorful&#10;&#10;Description automatically generated">
            <a:extLst>
              <a:ext uri="{FF2B5EF4-FFF2-40B4-BE49-F238E27FC236}">
                <a16:creationId xmlns:a16="http://schemas.microsoft.com/office/drawing/2014/main" id="{866DEE92-802E-439C-B533-23FE6980434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794" y="1948929"/>
            <a:ext cx="2314431" cy="324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64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A25EEF-1D28-4716-A3B4-AD4213B5C37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30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05A0C4-1680-465E-B402-95B6855872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9091" y="406400"/>
            <a:ext cx="10823170" cy="946150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GB" sz="40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Lord’s Prayer </a:t>
            </a:r>
            <a:r>
              <a:rPr lang="en-GB" sz="31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(submission and authority)</a:t>
            </a:r>
            <a:br>
              <a:rPr lang="en-GB" sz="31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1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17:1-5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A6F9B7-7FB3-4445-9F17-53BBA57529A9}"/>
              </a:ext>
            </a:extLst>
          </p:cNvPr>
          <p:cNvSpPr txBox="1"/>
          <p:nvPr/>
        </p:nvSpPr>
        <p:spPr>
          <a:xfrm>
            <a:off x="340822" y="1255222"/>
            <a:ext cx="93435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 and his Father </a:t>
            </a: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v.1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 Father’s Ambassador </a:t>
            </a: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v.2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 supreme gift </a:t>
            </a: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v.3</a:t>
            </a:r>
          </a:p>
          <a:p>
            <a:pPr marL="895350" lvl="1" indent="-352425">
              <a:buFont typeface="+mj-lt"/>
              <a:buAutoNum type="alphaLcPeriod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Mistaken interpretation of Rev.3:20</a:t>
            </a:r>
          </a:p>
          <a:p>
            <a:pPr marL="895350" lvl="1" indent="-352425">
              <a:buFont typeface="+mj-lt"/>
              <a:buAutoNum type="alphaLcPeriod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God’s sovereign grace</a:t>
            </a:r>
          </a:p>
        </p:txBody>
      </p:sp>
    </p:spTree>
    <p:extLst>
      <p:ext uri="{BB962C8B-B14F-4D97-AF65-F5344CB8AC3E}">
        <p14:creationId xmlns:p14="http://schemas.microsoft.com/office/powerpoint/2010/main" val="428393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A25EEF-1D28-4716-A3B4-AD4213B5C37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6560"/>
            <a:ext cx="12192000" cy="68530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05A0C4-1680-465E-B402-95B6855872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5716" y="406400"/>
            <a:ext cx="10806545" cy="946150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GB" sz="40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Lord’s Prayer </a:t>
            </a:r>
            <a:r>
              <a:rPr lang="en-GB" sz="31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(submission and authority)</a:t>
            </a:r>
            <a:br>
              <a:rPr lang="en-GB" sz="31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1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17:1-5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A6F9B7-7FB3-4445-9F17-53BBA57529A9}"/>
              </a:ext>
            </a:extLst>
          </p:cNvPr>
          <p:cNvSpPr txBox="1"/>
          <p:nvPr/>
        </p:nvSpPr>
        <p:spPr>
          <a:xfrm>
            <a:off x="340822" y="1255222"/>
            <a:ext cx="9343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Ch.17 = “The Lord’s prayer”</a:t>
            </a:r>
          </a:p>
        </p:txBody>
      </p:sp>
    </p:spTree>
    <p:extLst>
      <p:ext uri="{BB962C8B-B14F-4D97-AF65-F5344CB8AC3E}">
        <p14:creationId xmlns:p14="http://schemas.microsoft.com/office/powerpoint/2010/main" val="202140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A25EEF-1D28-4716-A3B4-AD4213B5C37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30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05A0C4-1680-465E-B402-95B6855872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5716" y="406400"/>
            <a:ext cx="10806545" cy="946150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GB" sz="40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Lord’s Prayer </a:t>
            </a:r>
            <a:r>
              <a:rPr lang="en-GB" sz="31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(submission and authority)</a:t>
            </a:r>
            <a:br>
              <a:rPr lang="en-GB" sz="31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1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17:1-5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A6F9B7-7FB3-4445-9F17-53BBA57529A9}"/>
              </a:ext>
            </a:extLst>
          </p:cNvPr>
          <p:cNvSpPr txBox="1"/>
          <p:nvPr/>
        </p:nvSpPr>
        <p:spPr>
          <a:xfrm>
            <a:off x="340822" y="1255222"/>
            <a:ext cx="934350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 and his Father </a:t>
            </a: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v.1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 Father’s Ambassador </a:t>
            </a: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v.2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 supreme gift </a:t>
            </a: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v.3</a:t>
            </a:r>
          </a:p>
          <a:p>
            <a:pPr marL="895350" lvl="1" indent="-352425">
              <a:buFont typeface="+mj-lt"/>
              <a:buAutoNum type="alphaLcPeriod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Mistaken interpretation of Rev.3:20</a:t>
            </a:r>
          </a:p>
          <a:p>
            <a:pPr marL="895350" lvl="1" indent="-352425">
              <a:buFont typeface="+mj-lt"/>
              <a:buAutoNum type="alphaLcPeriod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God’s sovereign grace</a:t>
            </a:r>
          </a:p>
          <a:p>
            <a:pPr marL="895350" lvl="1" indent="-352425">
              <a:buFont typeface="+mj-lt"/>
              <a:buAutoNum type="alphaLcPeriod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Jesus’ work not in vain</a:t>
            </a:r>
          </a:p>
        </p:txBody>
      </p:sp>
    </p:spTree>
    <p:extLst>
      <p:ext uri="{BB962C8B-B14F-4D97-AF65-F5344CB8AC3E}">
        <p14:creationId xmlns:p14="http://schemas.microsoft.com/office/powerpoint/2010/main" val="258133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A25EEF-1D28-4716-A3B4-AD4213B5C37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30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05A0C4-1680-465E-B402-95B6855872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9091" y="406400"/>
            <a:ext cx="10823170" cy="946150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GB" sz="40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Lord’s Prayer </a:t>
            </a:r>
            <a:r>
              <a:rPr lang="en-GB" sz="31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(submission and authority)</a:t>
            </a:r>
            <a:br>
              <a:rPr lang="en-GB" sz="31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1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17:1-5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A6F9B7-7FB3-4445-9F17-53BBA57529A9}"/>
              </a:ext>
            </a:extLst>
          </p:cNvPr>
          <p:cNvSpPr txBox="1"/>
          <p:nvPr/>
        </p:nvSpPr>
        <p:spPr>
          <a:xfrm>
            <a:off x="340822" y="1255222"/>
            <a:ext cx="934350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 and his Father </a:t>
            </a: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v.1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 Father’s Ambassador </a:t>
            </a: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v.2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 supreme gift </a:t>
            </a: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v.3</a:t>
            </a:r>
          </a:p>
          <a:p>
            <a:pPr marL="895350" lvl="1" indent="-352425">
              <a:buFont typeface="+mj-lt"/>
              <a:buAutoNum type="alphaLcPeriod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Mistaken interpretation of Rev.3:20</a:t>
            </a:r>
          </a:p>
          <a:p>
            <a:pPr marL="895350" lvl="1" indent="-352425">
              <a:buFont typeface="+mj-lt"/>
              <a:buAutoNum type="alphaLcPeriod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God’s sovereign grace</a:t>
            </a:r>
          </a:p>
          <a:p>
            <a:pPr marL="895350" lvl="1" indent="-352425">
              <a:buFont typeface="+mj-lt"/>
              <a:buAutoNum type="alphaLcPeriod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Jesus’ work not in vain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6756D1-D3B0-44C2-B88D-5EDFE66B2DFE}"/>
              </a:ext>
            </a:extLst>
          </p:cNvPr>
          <p:cNvSpPr txBox="1"/>
          <p:nvPr/>
        </p:nvSpPr>
        <p:spPr>
          <a:xfrm>
            <a:off x="360000" y="3888000"/>
            <a:ext cx="99503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Lessons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importance of prayers of submission</a:t>
            </a:r>
          </a:p>
        </p:txBody>
      </p:sp>
    </p:spTree>
    <p:extLst>
      <p:ext uri="{BB962C8B-B14F-4D97-AF65-F5344CB8AC3E}">
        <p14:creationId xmlns:p14="http://schemas.microsoft.com/office/powerpoint/2010/main" val="385027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A25EEF-1D28-4716-A3B4-AD4213B5C37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30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05A0C4-1680-465E-B402-95B6855872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9091" y="406400"/>
            <a:ext cx="10823170" cy="946150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GB" sz="40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Lord’s Prayer </a:t>
            </a:r>
            <a:r>
              <a:rPr lang="en-GB" sz="31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(submission and authority)</a:t>
            </a:r>
            <a:br>
              <a:rPr lang="en-GB" sz="31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1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17:1-5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A6F9B7-7FB3-4445-9F17-53BBA57529A9}"/>
              </a:ext>
            </a:extLst>
          </p:cNvPr>
          <p:cNvSpPr txBox="1"/>
          <p:nvPr/>
        </p:nvSpPr>
        <p:spPr>
          <a:xfrm>
            <a:off x="340822" y="1255222"/>
            <a:ext cx="934350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 and his Father </a:t>
            </a: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v.1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 Father’s Ambassador </a:t>
            </a: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v.2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 supreme gift </a:t>
            </a: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v.3</a:t>
            </a:r>
          </a:p>
          <a:p>
            <a:pPr marL="895350" lvl="1" indent="-352425">
              <a:buFont typeface="+mj-lt"/>
              <a:buAutoNum type="alphaLcPeriod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Mistaken interpretation of Rev.3:20</a:t>
            </a:r>
          </a:p>
          <a:p>
            <a:pPr marL="895350" lvl="1" indent="-352425">
              <a:buFont typeface="+mj-lt"/>
              <a:buAutoNum type="alphaLcPeriod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God’s sovereign grace</a:t>
            </a:r>
          </a:p>
          <a:p>
            <a:pPr marL="895350" lvl="1" indent="-352425">
              <a:buFont typeface="+mj-lt"/>
              <a:buAutoNum type="alphaLcPeriod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Jesus’ work not in vain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6756D1-D3B0-44C2-B88D-5EDFE66B2DFE}"/>
              </a:ext>
            </a:extLst>
          </p:cNvPr>
          <p:cNvSpPr txBox="1"/>
          <p:nvPr/>
        </p:nvSpPr>
        <p:spPr>
          <a:xfrm>
            <a:off x="360000" y="3888000"/>
            <a:ext cx="99503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Lessons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importance of prayers of submission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importance of evangelism</a:t>
            </a:r>
          </a:p>
        </p:txBody>
      </p:sp>
    </p:spTree>
    <p:extLst>
      <p:ext uri="{BB962C8B-B14F-4D97-AF65-F5344CB8AC3E}">
        <p14:creationId xmlns:p14="http://schemas.microsoft.com/office/powerpoint/2010/main" val="345841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A25EEF-1D28-4716-A3B4-AD4213B5C37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30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05A0C4-1680-465E-B402-95B6855872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9091" y="406400"/>
            <a:ext cx="10823170" cy="946150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GB" sz="40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Lord’s Prayer </a:t>
            </a:r>
            <a:r>
              <a:rPr lang="en-GB" sz="31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(submission and authority)</a:t>
            </a:r>
            <a:br>
              <a:rPr lang="en-GB" sz="31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1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17:1-5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A6F9B7-7FB3-4445-9F17-53BBA57529A9}"/>
              </a:ext>
            </a:extLst>
          </p:cNvPr>
          <p:cNvSpPr txBox="1"/>
          <p:nvPr/>
        </p:nvSpPr>
        <p:spPr>
          <a:xfrm>
            <a:off x="340822" y="1255222"/>
            <a:ext cx="934350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 and his Father </a:t>
            </a: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v.1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 Father’s Ambassador </a:t>
            </a: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v.2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 supreme gift </a:t>
            </a: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v.3</a:t>
            </a:r>
          </a:p>
          <a:p>
            <a:pPr marL="895350" lvl="1" indent="-352425">
              <a:buFont typeface="+mj-lt"/>
              <a:buAutoNum type="alphaLcPeriod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Mistaken interpretation of Rev.3:20</a:t>
            </a:r>
          </a:p>
          <a:p>
            <a:pPr marL="895350" lvl="1" indent="-352425">
              <a:buFont typeface="+mj-lt"/>
              <a:buAutoNum type="alphaLcPeriod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God’s sovereign grace</a:t>
            </a:r>
          </a:p>
          <a:p>
            <a:pPr marL="895350" lvl="1" indent="-352425">
              <a:buFont typeface="+mj-lt"/>
              <a:buAutoNum type="alphaLcPeriod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Jesus’ work not in vain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6756D1-D3B0-44C2-B88D-5EDFE66B2DFE}"/>
              </a:ext>
            </a:extLst>
          </p:cNvPr>
          <p:cNvSpPr txBox="1"/>
          <p:nvPr/>
        </p:nvSpPr>
        <p:spPr>
          <a:xfrm>
            <a:off x="360000" y="3888000"/>
            <a:ext cx="99503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Lessons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importance of prayers of submission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importance of evangelism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Paul’s example: 2 Tim.2:10</a:t>
            </a:r>
          </a:p>
        </p:txBody>
      </p:sp>
    </p:spTree>
    <p:extLst>
      <p:ext uri="{BB962C8B-B14F-4D97-AF65-F5344CB8AC3E}">
        <p14:creationId xmlns:p14="http://schemas.microsoft.com/office/powerpoint/2010/main" val="316643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A25EEF-1D28-4716-A3B4-AD4213B5C37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30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05A0C4-1680-465E-B402-95B6855872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9091" y="406400"/>
            <a:ext cx="10823170" cy="946150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GB" sz="40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Lord’s Prayer </a:t>
            </a:r>
            <a:r>
              <a:rPr lang="en-GB" sz="31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(submission and authority)</a:t>
            </a:r>
            <a:br>
              <a:rPr lang="en-GB" sz="31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1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17:1-5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A6F9B7-7FB3-4445-9F17-53BBA57529A9}"/>
              </a:ext>
            </a:extLst>
          </p:cNvPr>
          <p:cNvSpPr txBox="1"/>
          <p:nvPr/>
        </p:nvSpPr>
        <p:spPr>
          <a:xfrm>
            <a:off x="340822" y="1255222"/>
            <a:ext cx="934350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 and his Father </a:t>
            </a: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v.1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 Father’s Ambassador </a:t>
            </a: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v.2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 supreme gift </a:t>
            </a: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v.3</a:t>
            </a:r>
          </a:p>
          <a:p>
            <a:pPr marL="895350" lvl="1" indent="-352425">
              <a:buFont typeface="+mj-lt"/>
              <a:buAutoNum type="alphaLcPeriod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Mistaken interpretation of Rev.3:20</a:t>
            </a:r>
          </a:p>
          <a:p>
            <a:pPr marL="895350" lvl="1" indent="-352425">
              <a:buFont typeface="+mj-lt"/>
              <a:buAutoNum type="alphaLcPeriod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God’s sovereign grace</a:t>
            </a:r>
          </a:p>
          <a:p>
            <a:pPr marL="895350" lvl="1" indent="-352425">
              <a:buFont typeface="+mj-lt"/>
              <a:buAutoNum type="alphaLcPeriod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Jesus’ work not in vain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6756D1-D3B0-44C2-B88D-5EDFE66B2DFE}"/>
              </a:ext>
            </a:extLst>
          </p:cNvPr>
          <p:cNvSpPr txBox="1"/>
          <p:nvPr/>
        </p:nvSpPr>
        <p:spPr>
          <a:xfrm>
            <a:off x="360000" y="3888000"/>
            <a:ext cx="99503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Lessons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importance of prayers of submission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importance of evangelism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Paul’s example: 2 Tim.2:10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Daniel’s example: Daniel 9:4-19</a:t>
            </a:r>
          </a:p>
        </p:txBody>
      </p:sp>
    </p:spTree>
    <p:extLst>
      <p:ext uri="{BB962C8B-B14F-4D97-AF65-F5344CB8AC3E}">
        <p14:creationId xmlns:p14="http://schemas.microsoft.com/office/powerpoint/2010/main" val="54531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A25EEF-1D28-4716-A3B4-AD4213B5C37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30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05A0C4-1680-465E-B402-95B6855872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9091" y="406400"/>
            <a:ext cx="10823170" cy="946150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GB" sz="40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Lord’s Prayer </a:t>
            </a:r>
            <a:r>
              <a:rPr lang="en-GB" sz="31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(submission and authority)</a:t>
            </a:r>
            <a:br>
              <a:rPr lang="en-GB" sz="31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1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17:1-5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A6F9B7-7FB3-4445-9F17-53BBA57529A9}"/>
              </a:ext>
            </a:extLst>
          </p:cNvPr>
          <p:cNvSpPr txBox="1"/>
          <p:nvPr/>
        </p:nvSpPr>
        <p:spPr>
          <a:xfrm>
            <a:off x="340822" y="1255222"/>
            <a:ext cx="934350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 and his Father </a:t>
            </a: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v.1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 Father’s Ambassador </a:t>
            </a: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v.2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 supreme gift </a:t>
            </a: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v.3</a:t>
            </a:r>
          </a:p>
          <a:p>
            <a:pPr marL="895350" lvl="1" indent="-352425">
              <a:buFont typeface="+mj-lt"/>
              <a:buAutoNum type="alphaLcPeriod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Mistaken interpretation of Rev.3:20</a:t>
            </a:r>
          </a:p>
          <a:p>
            <a:pPr marL="895350" lvl="1" indent="-352425">
              <a:buFont typeface="+mj-lt"/>
              <a:buAutoNum type="alphaLcPeriod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God’s sovereign grace</a:t>
            </a:r>
          </a:p>
          <a:p>
            <a:pPr marL="895350" lvl="1" indent="-352425">
              <a:buFont typeface="+mj-lt"/>
              <a:buAutoNum type="alphaLcPeriod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Jesus’ work not in vain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6756D1-D3B0-44C2-B88D-5EDFE66B2DFE}"/>
              </a:ext>
            </a:extLst>
          </p:cNvPr>
          <p:cNvSpPr txBox="1"/>
          <p:nvPr/>
        </p:nvSpPr>
        <p:spPr>
          <a:xfrm>
            <a:off x="360000" y="3888000"/>
            <a:ext cx="116602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Lessons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importance of prayers of submission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importance of evangelism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Paul’s example: 2 Tim.2:10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Daniel’s example: Daniel 9:4-19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76200">
                    <a:srgbClr val="FFFF00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Worship of God’s courtiers around throne: Rev.5.9-10</a:t>
            </a:r>
          </a:p>
        </p:txBody>
      </p:sp>
    </p:spTree>
    <p:extLst>
      <p:ext uri="{BB962C8B-B14F-4D97-AF65-F5344CB8AC3E}">
        <p14:creationId xmlns:p14="http://schemas.microsoft.com/office/powerpoint/2010/main" val="376247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A25EEF-1D28-4716-A3B4-AD4213B5C37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6560"/>
            <a:ext cx="12192000" cy="68530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05A0C4-1680-465E-B402-95B6855872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0655" y="406400"/>
            <a:ext cx="10781606" cy="946150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GB" sz="40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Lord’s Prayer </a:t>
            </a:r>
            <a:r>
              <a:rPr lang="en-GB" sz="31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(submission and authority)</a:t>
            </a:r>
            <a:br>
              <a:rPr lang="en-GB" sz="31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1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17:1-5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A6F9B7-7FB3-4445-9F17-53BBA57529A9}"/>
              </a:ext>
            </a:extLst>
          </p:cNvPr>
          <p:cNvSpPr txBox="1"/>
          <p:nvPr/>
        </p:nvSpPr>
        <p:spPr>
          <a:xfrm>
            <a:off x="340822" y="1255222"/>
            <a:ext cx="934350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Ch.17 = “The Lord’s prayer”</a:t>
            </a:r>
          </a:p>
          <a:p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People’s appreciation of Jesus</a:t>
            </a:r>
          </a:p>
        </p:txBody>
      </p:sp>
    </p:spTree>
    <p:extLst>
      <p:ext uri="{BB962C8B-B14F-4D97-AF65-F5344CB8AC3E}">
        <p14:creationId xmlns:p14="http://schemas.microsoft.com/office/powerpoint/2010/main" val="64180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A25EEF-1D28-4716-A3B4-AD4213B5C37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6560"/>
            <a:ext cx="12192000" cy="68530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05A0C4-1680-465E-B402-95B6855872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0655" y="406400"/>
            <a:ext cx="10781606" cy="946150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GB" sz="40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Lord’s Prayer </a:t>
            </a:r>
            <a:r>
              <a:rPr lang="en-GB" sz="31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(submission and authority)</a:t>
            </a:r>
            <a:br>
              <a:rPr lang="en-GB" sz="40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1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17:1-5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A6F9B7-7FB3-4445-9F17-53BBA57529A9}"/>
              </a:ext>
            </a:extLst>
          </p:cNvPr>
          <p:cNvSpPr txBox="1"/>
          <p:nvPr/>
        </p:nvSpPr>
        <p:spPr>
          <a:xfrm>
            <a:off x="340822" y="1255222"/>
            <a:ext cx="934350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Ch.17 = “The Lord’s prayer”</a:t>
            </a:r>
          </a:p>
          <a:p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People’s appreciation of Jesus</a:t>
            </a:r>
          </a:p>
          <a:p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Prayer – three principal sections</a:t>
            </a:r>
          </a:p>
        </p:txBody>
      </p:sp>
    </p:spTree>
    <p:extLst>
      <p:ext uri="{BB962C8B-B14F-4D97-AF65-F5344CB8AC3E}">
        <p14:creationId xmlns:p14="http://schemas.microsoft.com/office/powerpoint/2010/main" val="385895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A25EEF-1D28-4716-A3B4-AD4213B5C37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6560"/>
            <a:ext cx="12192000" cy="68530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05A0C4-1680-465E-B402-95B6855872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9091" y="406400"/>
            <a:ext cx="10823170" cy="946150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GB" sz="40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Lord’s Prayer </a:t>
            </a:r>
            <a:r>
              <a:rPr lang="en-GB" sz="31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(submission and authority)</a:t>
            </a:r>
            <a:br>
              <a:rPr lang="en-GB" sz="31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1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17:1-5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A6F9B7-7FB3-4445-9F17-53BBA57529A9}"/>
              </a:ext>
            </a:extLst>
          </p:cNvPr>
          <p:cNvSpPr txBox="1"/>
          <p:nvPr/>
        </p:nvSpPr>
        <p:spPr>
          <a:xfrm>
            <a:off x="340822" y="1255222"/>
            <a:ext cx="93435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Ch.17 = “The Lord’s prayer”</a:t>
            </a:r>
          </a:p>
          <a:p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People’s appreciation of Jesus</a:t>
            </a:r>
          </a:p>
          <a:p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Prayer – three principal sections</a:t>
            </a:r>
          </a:p>
          <a:p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Situation and time unknown</a:t>
            </a:r>
          </a:p>
        </p:txBody>
      </p:sp>
    </p:spTree>
    <p:extLst>
      <p:ext uri="{BB962C8B-B14F-4D97-AF65-F5344CB8AC3E}">
        <p14:creationId xmlns:p14="http://schemas.microsoft.com/office/powerpoint/2010/main" val="151172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A25EEF-1D28-4716-A3B4-AD4213B5C37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6560"/>
            <a:ext cx="12192000" cy="68530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05A0C4-1680-465E-B402-95B6855872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4029" y="406400"/>
            <a:ext cx="10798232" cy="946150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GB" sz="40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Lord’s Prayer </a:t>
            </a:r>
            <a:r>
              <a:rPr lang="en-GB" sz="31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(submission and authority)</a:t>
            </a:r>
            <a:br>
              <a:rPr lang="en-GB" sz="31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1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17:1-5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A6F9B7-7FB3-4445-9F17-53BBA57529A9}"/>
              </a:ext>
            </a:extLst>
          </p:cNvPr>
          <p:cNvSpPr txBox="1"/>
          <p:nvPr/>
        </p:nvSpPr>
        <p:spPr>
          <a:xfrm>
            <a:off x="340822" y="1255222"/>
            <a:ext cx="934350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</a:t>
            </a: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.17 = “The Lord’s prayer”</a:t>
            </a:r>
          </a:p>
          <a:p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People’s appreciation of Jesus</a:t>
            </a:r>
          </a:p>
          <a:p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Prayer – three principal sections</a:t>
            </a:r>
          </a:p>
          <a:p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Situation and time unknown</a:t>
            </a:r>
          </a:p>
          <a:p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 prayed frequently</a:t>
            </a:r>
          </a:p>
        </p:txBody>
      </p:sp>
    </p:spTree>
    <p:extLst>
      <p:ext uri="{BB962C8B-B14F-4D97-AF65-F5344CB8AC3E}">
        <p14:creationId xmlns:p14="http://schemas.microsoft.com/office/powerpoint/2010/main" val="190929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A25EEF-1D28-4716-A3B4-AD4213B5C37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6560"/>
            <a:ext cx="12192000" cy="68530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05A0C4-1680-465E-B402-95B6855872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4029" y="406400"/>
            <a:ext cx="10798232" cy="946150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GB" sz="40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Lord’s Prayer </a:t>
            </a:r>
            <a:r>
              <a:rPr lang="en-GB" sz="31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(submission and authority)</a:t>
            </a:r>
            <a:br>
              <a:rPr lang="en-GB" sz="31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1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17:1-5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A6F9B7-7FB3-4445-9F17-53BBA57529A9}"/>
              </a:ext>
            </a:extLst>
          </p:cNvPr>
          <p:cNvSpPr txBox="1"/>
          <p:nvPr/>
        </p:nvSpPr>
        <p:spPr>
          <a:xfrm>
            <a:off x="340822" y="1255222"/>
            <a:ext cx="9343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 and his Father </a:t>
            </a: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v.1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47A715-3F91-4B39-A3AC-1D6CFF192D35}"/>
              </a:ext>
            </a:extLst>
          </p:cNvPr>
          <p:cNvSpPr txBox="1"/>
          <p:nvPr/>
        </p:nvSpPr>
        <p:spPr>
          <a:xfrm>
            <a:off x="773084" y="1800000"/>
            <a:ext cx="10324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>
                <a:ln w="635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‘Father, the hour has come. Glorify your Son, that your Son may glorify you’.</a:t>
            </a:r>
            <a:endParaRPr lang="en-GB" sz="2000" b="1" i="1" dirty="0">
              <a:ln w="6350">
                <a:solidFill>
                  <a:schemeClr val="tx1"/>
                </a:solidFill>
              </a:ln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74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A25EEF-1D28-4716-A3B4-AD4213B5C37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6560"/>
            <a:ext cx="12192000" cy="68530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05A0C4-1680-465E-B402-95B6855872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0655" y="406400"/>
            <a:ext cx="10781606" cy="946150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GB" sz="40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Lord’s Prayer </a:t>
            </a:r>
            <a:r>
              <a:rPr lang="en-GB" sz="31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(submission and authority)</a:t>
            </a:r>
            <a:br>
              <a:rPr lang="en-GB" sz="31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1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17:1-5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A6F9B7-7FB3-4445-9F17-53BBA57529A9}"/>
              </a:ext>
            </a:extLst>
          </p:cNvPr>
          <p:cNvSpPr txBox="1"/>
          <p:nvPr/>
        </p:nvSpPr>
        <p:spPr>
          <a:xfrm>
            <a:off x="340822" y="1255222"/>
            <a:ext cx="9343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 and his Father </a:t>
            </a: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v.1</a:t>
            </a:r>
          </a:p>
          <a:p>
            <a:pPr marL="914400" lvl="1" indent="-371475">
              <a:buFont typeface="+mj-lt"/>
              <a:buAutoNum type="alphaLcPeriod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Their relationship</a:t>
            </a:r>
          </a:p>
        </p:txBody>
      </p:sp>
    </p:spTree>
    <p:extLst>
      <p:ext uri="{BB962C8B-B14F-4D97-AF65-F5344CB8AC3E}">
        <p14:creationId xmlns:p14="http://schemas.microsoft.com/office/powerpoint/2010/main" val="237454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A25EEF-1D28-4716-A3B4-AD4213B5C37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6560"/>
            <a:ext cx="12192000" cy="68530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05A0C4-1680-465E-B402-95B6855872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7404" y="406400"/>
            <a:ext cx="10814857" cy="946150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GB" sz="40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Lord’s Prayer </a:t>
            </a:r>
            <a:r>
              <a:rPr lang="en-GB" sz="31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(submission and authority)</a:t>
            </a:r>
            <a:br>
              <a:rPr lang="en-GB" sz="31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1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17:1-5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A6F9B7-7FB3-4445-9F17-53BBA57529A9}"/>
              </a:ext>
            </a:extLst>
          </p:cNvPr>
          <p:cNvSpPr txBox="1"/>
          <p:nvPr/>
        </p:nvSpPr>
        <p:spPr>
          <a:xfrm>
            <a:off x="340822" y="1255222"/>
            <a:ext cx="93435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 and his Father </a:t>
            </a: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v.1</a:t>
            </a:r>
          </a:p>
          <a:p>
            <a:pPr marL="914400" lvl="1" indent="-371475">
              <a:buFont typeface="+mj-lt"/>
              <a:buAutoNum type="alphaLcPeriod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Their relationship</a:t>
            </a:r>
          </a:p>
          <a:p>
            <a:pPr marL="914400" lvl="1" indent="-371475">
              <a:buFont typeface="+mj-lt"/>
              <a:buAutoNum type="alphaLcPeriod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“hour”</a:t>
            </a:r>
          </a:p>
        </p:txBody>
      </p:sp>
    </p:spTree>
    <p:extLst>
      <p:ext uri="{BB962C8B-B14F-4D97-AF65-F5344CB8AC3E}">
        <p14:creationId xmlns:p14="http://schemas.microsoft.com/office/powerpoint/2010/main" val="14975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3483</TotalTime>
  <Words>979</Words>
  <Application>Microsoft Office PowerPoint</Application>
  <PresentationFormat>Widescreen</PresentationFormat>
  <Paragraphs>146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Tahoma</vt:lpstr>
      <vt:lpstr>Wingdings</vt:lpstr>
      <vt:lpstr>Office Theme</vt:lpstr>
      <vt:lpstr>The Lord’s Prayer (submission and authority) John 17:1-5</vt:lpstr>
      <vt:lpstr>The Lord’s Prayer (submission and authority) John 17:1-5</vt:lpstr>
      <vt:lpstr>The Lord’s Prayer (submission and authority) John 17:1-5</vt:lpstr>
      <vt:lpstr>The Lord’s Prayer (submission and authority) John 17:1-5</vt:lpstr>
      <vt:lpstr>The Lord’s Prayer (submission and authority) John 17:1-5</vt:lpstr>
      <vt:lpstr>The Lord’s Prayer (submission and authority) John 17:1-5</vt:lpstr>
      <vt:lpstr>The Lord’s Prayer (submission and authority) John 17:1-5</vt:lpstr>
      <vt:lpstr>The Lord’s Prayer (submission and authority) John 17:1-5</vt:lpstr>
      <vt:lpstr>The Lord’s Prayer (submission and authority) John 17:1-5</vt:lpstr>
      <vt:lpstr>The Lord’s Prayer (submission and authority) John 17:1-5</vt:lpstr>
      <vt:lpstr>The Lord’s Prayer (submission and authority) John 17:1-5</vt:lpstr>
      <vt:lpstr>The Lord’s Prayer (submission and authority) John 17:1-5</vt:lpstr>
      <vt:lpstr>The Lord’s Prayer (submission and authority) John 17:1-5</vt:lpstr>
      <vt:lpstr>The Lord’s Prayer (submission and authority) John 17:1-5</vt:lpstr>
      <vt:lpstr>The Lord’s Prayer (submission and authority) John 17:1-5</vt:lpstr>
      <vt:lpstr>The Lord’s Prayer (submission and authority) John 17:1-5</vt:lpstr>
      <vt:lpstr>The Lord’s Prayer (submission and authority) John 17:1-5</vt:lpstr>
      <vt:lpstr>The Lord’s Prayer (submission and authority) John 17:1-5</vt:lpstr>
      <vt:lpstr>The Lord’s Prayer (submission and authority) John 17:1-5</vt:lpstr>
      <vt:lpstr>The Lord’s Prayer (submission and authority) John 17:1-5</vt:lpstr>
      <vt:lpstr>The Lord’s Prayer (submission and authority) John 17:1-5</vt:lpstr>
      <vt:lpstr>The Lord’s Prayer (submission and authority) John 17:1-5</vt:lpstr>
      <vt:lpstr>The Lord’s Prayer (submission and authority) John 17:1-5</vt:lpstr>
      <vt:lpstr>The Lord’s Prayer (submission and authority) John 17:1-5</vt:lpstr>
      <vt:lpstr>The Lord’s Prayer (submission and authority) John 17:1-5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Exit Jesus, enter Holy Spirit John 16:1-11</dc:title>
  <dc:creator>Colin Howells</dc:creator>
  <cp:lastModifiedBy>Josh Tanton</cp:lastModifiedBy>
  <cp:revision>43</cp:revision>
  <dcterms:created xsi:type="dcterms:W3CDTF">2021-01-06T11:40:10Z</dcterms:created>
  <dcterms:modified xsi:type="dcterms:W3CDTF">2021-05-30T09:24:00Z</dcterms:modified>
</cp:coreProperties>
</file>